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Лист1!$C$2</c:f>
              <c:strCache>
                <c:ptCount val="1"/>
                <c:pt idx="0">
                  <c:v>Колич. Победит-призеров на респ 2016</c:v>
                </c:pt>
              </c:strCache>
            </c:strRef>
          </c:tx>
          <c:cat>
            <c:strRef>
              <c:f>Лист1!$B$3:$B$53</c:f>
              <c:strCache>
                <c:ptCount val="51"/>
                <c:pt idx="0">
                  <c:v>Авиастроительный</c:v>
                </c:pt>
                <c:pt idx="1">
                  <c:v>Агрызский</c:v>
                </c:pt>
                <c:pt idx="2">
                  <c:v>Азнакаевский</c:v>
                </c:pt>
                <c:pt idx="3">
                  <c:v>Аксубаевский</c:v>
                </c:pt>
                <c:pt idx="4">
                  <c:v>Актанышский</c:v>
                </c:pt>
                <c:pt idx="5">
                  <c:v>Алексеевский</c:v>
                </c:pt>
                <c:pt idx="6">
                  <c:v>Алькеевский </c:v>
                </c:pt>
                <c:pt idx="7">
                  <c:v>Альметьевский </c:v>
                </c:pt>
                <c:pt idx="8">
                  <c:v>Апастовский</c:v>
                </c:pt>
                <c:pt idx="9">
                  <c:v>Арский</c:v>
                </c:pt>
                <c:pt idx="10">
                  <c:v>Атнинский</c:v>
                </c:pt>
                <c:pt idx="11">
                  <c:v>Бавлинского </c:v>
                </c:pt>
                <c:pt idx="12">
                  <c:v>Балтасинский</c:v>
                </c:pt>
                <c:pt idx="13">
                  <c:v>Бугульминский</c:v>
                </c:pt>
                <c:pt idx="14">
                  <c:v>Буинский</c:v>
                </c:pt>
                <c:pt idx="15">
                  <c:v>Вахитовский</c:v>
                </c:pt>
                <c:pt idx="16">
                  <c:v>Верхнеуслонский</c:v>
                </c:pt>
                <c:pt idx="17">
                  <c:v>Высокогорский</c:v>
                </c:pt>
                <c:pt idx="18">
                  <c:v>Дрожжановский </c:v>
                </c:pt>
                <c:pt idx="19">
                  <c:v>Елабужский</c:v>
                </c:pt>
                <c:pt idx="20">
                  <c:v>Заинский</c:v>
                </c:pt>
                <c:pt idx="21">
                  <c:v>Зеленодольский</c:v>
                </c:pt>
                <c:pt idx="22">
                  <c:v>Кайбицкий</c:v>
                </c:pt>
                <c:pt idx="23">
                  <c:v>Камско-Устьинский </c:v>
                </c:pt>
                <c:pt idx="24">
                  <c:v>Кировский</c:v>
                </c:pt>
                <c:pt idx="25">
                  <c:v>Кукморский</c:v>
                </c:pt>
                <c:pt idx="26">
                  <c:v>Лаишевский</c:v>
                </c:pt>
                <c:pt idx="27">
                  <c:v>Лениногорский </c:v>
                </c:pt>
                <c:pt idx="28">
                  <c:v>Мамадышский</c:v>
                </c:pt>
                <c:pt idx="29">
                  <c:v>Менделеевский</c:v>
                </c:pt>
                <c:pt idx="30">
                  <c:v>Мензелинский</c:v>
                </c:pt>
                <c:pt idx="31">
                  <c:v>Московский</c:v>
                </c:pt>
                <c:pt idx="32">
                  <c:v>Муслюмовский</c:v>
                </c:pt>
                <c:pt idx="33">
                  <c:v>Набережные Челны</c:v>
                </c:pt>
                <c:pt idx="34">
                  <c:v>Нижнекамский</c:v>
                </c:pt>
                <c:pt idx="35">
                  <c:v>Ново-Савиновский</c:v>
                </c:pt>
                <c:pt idx="36">
                  <c:v>Новошешминский</c:v>
                </c:pt>
                <c:pt idx="37">
                  <c:v>Нурлатский</c:v>
                </c:pt>
                <c:pt idx="38">
                  <c:v>Пестречинский</c:v>
                </c:pt>
                <c:pt idx="39">
                  <c:v>Приволжский</c:v>
                </c:pt>
                <c:pt idx="40">
                  <c:v>Рыбно-Слободской</c:v>
                </c:pt>
                <c:pt idx="41">
                  <c:v>Сабинский</c:v>
                </c:pt>
                <c:pt idx="42">
                  <c:v>Сармановский</c:v>
                </c:pt>
                <c:pt idx="43">
                  <c:v>Советский</c:v>
                </c:pt>
                <c:pt idx="44">
                  <c:v>Спасский</c:v>
                </c:pt>
                <c:pt idx="45">
                  <c:v>Тетюшский </c:v>
                </c:pt>
                <c:pt idx="46">
                  <c:v>Тукаевский</c:v>
                </c:pt>
                <c:pt idx="47">
                  <c:v>Тюлячинского </c:v>
                </c:pt>
                <c:pt idx="48">
                  <c:v>Черемшанский</c:v>
                </c:pt>
                <c:pt idx="49">
                  <c:v>Чистопольский</c:v>
                </c:pt>
                <c:pt idx="50">
                  <c:v>Ютазинский</c:v>
                </c:pt>
              </c:strCache>
            </c:strRef>
          </c:cat>
          <c:val>
            <c:numRef>
              <c:f>Лист1!$C$3:$C$53</c:f>
              <c:numCache>
                <c:formatCode>General</c:formatCode>
                <c:ptCount val="51"/>
                <c:pt idx="0">
                  <c:v>1</c:v>
                </c:pt>
                <c:pt idx="3">
                  <c:v>1</c:v>
                </c:pt>
                <c:pt idx="9">
                  <c:v>1</c:v>
                </c:pt>
                <c:pt idx="13">
                  <c:v>4</c:v>
                </c:pt>
                <c:pt idx="16">
                  <c:v>1</c:v>
                </c:pt>
                <c:pt idx="19">
                  <c:v>1</c:v>
                </c:pt>
                <c:pt idx="24">
                  <c:v>1</c:v>
                </c:pt>
                <c:pt idx="31">
                  <c:v>1</c:v>
                </c:pt>
                <c:pt idx="33">
                  <c:v>1</c:v>
                </c:pt>
                <c:pt idx="34">
                  <c:v>5</c:v>
                </c:pt>
                <c:pt idx="35">
                  <c:v>1</c:v>
                </c:pt>
                <c:pt idx="39">
                  <c:v>1</c:v>
                </c:pt>
                <c:pt idx="41">
                  <c:v>1</c:v>
                </c:pt>
                <c:pt idx="49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Лист1!$D$2</c:f>
              <c:strCache>
                <c:ptCount val="1"/>
                <c:pt idx="0">
                  <c:v>Колич. Победит-призеров на респ 2015</c:v>
                </c:pt>
              </c:strCache>
            </c:strRef>
          </c:tx>
          <c:cat>
            <c:strRef>
              <c:f>Лист1!$B$3:$B$53</c:f>
              <c:strCache>
                <c:ptCount val="51"/>
                <c:pt idx="0">
                  <c:v>Авиастроительный</c:v>
                </c:pt>
                <c:pt idx="1">
                  <c:v>Агрызский</c:v>
                </c:pt>
                <c:pt idx="2">
                  <c:v>Азнакаевский</c:v>
                </c:pt>
                <c:pt idx="3">
                  <c:v>Аксубаевский</c:v>
                </c:pt>
                <c:pt idx="4">
                  <c:v>Актанышский</c:v>
                </c:pt>
                <c:pt idx="5">
                  <c:v>Алексеевский</c:v>
                </c:pt>
                <c:pt idx="6">
                  <c:v>Алькеевский </c:v>
                </c:pt>
                <c:pt idx="7">
                  <c:v>Альметьевский </c:v>
                </c:pt>
                <c:pt idx="8">
                  <c:v>Апастовский</c:v>
                </c:pt>
                <c:pt idx="9">
                  <c:v>Арский</c:v>
                </c:pt>
                <c:pt idx="10">
                  <c:v>Атнинский</c:v>
                </c:pt>
                <c:pt idx="11">
                  <c:v>Бавлинского </c:v>
                </c:pt>
                <c:pt idx="12">
                  <c:v>Балтасинский</c:v>
                </c:pt>
                <c:pt idx="13">
                  <c:v>Бугульминский</c:v>
                </c:pt>
                <c:pt idx="14">
                  <c:v>Буинский</c:v>
                </c:pt>
                <c:pt idx="15">
                  <c:v>Вахитовский</c:v>
                </c:pt>
                <c:pt idx="16">
                  <c:v>Верхнеуслонский</c:v>
                </c:pt>
                <c:pt idx="17">
                  <c:v>Высокогорский</c:v>
                </c:pt>
                <c:pt idx="18">
                  <c:v>Дрожжановский </c:v>
                </c:pt>
                <c:pt idx="19">
                  <c:v>Елабужский</c:v>
                </c:pt>
                <c:pt idx="20">
                  <c:v>Заинский</c:v>
                </c:pt>
                <c:pt idx="21">
                  <c:v>Зеленодольский</c:v>
                </c:pt>
                <c:pt idx="22">
                  <c:v>Кайбицкий</c:v>
                </c:pt>
                <c:pt idx="23">
                  <c:v>Камско-Устьинский </c:v>
                </c:pt>
                <c:pt idx="24">
                  <c:v>Кировский</c:v>
                </c:pt>
                <c:pt idx="25">
                  <c:v>Кукморский</c:v>
                </c:pt>
                <c:pt idx="26">
                  <c:v>Лаишевский</c:v>
                </c:pt>
                <c:pt idx="27">
                  <c:v>Лениногорский </c:v>
                </c:pt>
                <c:pt idx="28">
                  <c:v>Мамадышский</c:v>
                </c:pt>
                <c:pt idx="29">
                  <c:v>Менделеевский</c:v>
                </c:pt>
                <c:pt idx="30">
                  <c:v>Мензелинский</c:v>
                </c:pt>
                <c:pt idx="31">
                  <c:v>Московский</c:v>
                </c:pt>
                <c:pt idx="32">
                  <c:v>Муслюмовский</c:v>
                </c:pt>
                <c:pt idx="33">
                  <c:v>Набережные Челны</c:v>
                </c:pt>
                <c:pt idx="34">
                  <c:v>Нижнекамский</c:v>
                </c:pt>
                <c:pt idx="35">
                  <c:v>Ново-Савиновский</c:v>
                </c:pt>
                <c:pt idx="36">
                  <c:v>Новошешминский</c:v>
                </c:pt>
                <c:pt idx="37">
                  <c:v>Нурлатский</c:v>
                </c:pt>
                <c:pt idx="38">
                  <c:v>Пестречинский</c:v>
                </c:pt>
                <c:pt idx="39">
                  <c:v>Приволжский</c:v>
                </c:pt>
                <c:pt idx="40">
                  <c:v>Рыбно-Слободской</c:v>
                </c:pt>
                <c:pt idx="41">
                  <c:v>Сабинский</c:v>
                </c:pt>
                <c:pt idx="42">
                  <c:v>Сармановский</c:v>
                </c:pt>
                <c:pt idx="43">
                  <c:v>Советский</c:v>
                </c:pt>
                <c:pt idx="44">
                  <c:v>Спасский</c:v>
                </c:pt>
                <c:pt idx="45">
                  <c:v>Тетюшский </c:v>
                </c:pt>
                <c:pt idx="46">
                  <c:v>Тукаевский</c:v>
                </c:pt>
                <c:pt idx="47">
                  <c:v>Тюлячинского </c:v>
                </c:pt>
                <c:pt idx="48">
                  <c:v>Черемшанский</c:v>
                </c:pt>
                <c:pt idx="49">
                  <c:v>Чистопольский</c:v>
                </c:pt>
                <c:pt idx="50">
                  <c:v>Ютазинский</c:v>
                </c:pt>
              </c:strCache>
            </c:strRef>
          </c:cat>
          <c:val>
            <c:numRef>
              <c:f>Лист1!$D$3:$D$53</c:f>
              <c:numCache>
                <c:formatCode>General</c:formatCode>
                <c:ptCount val="51"/>
                <c:pt idx="0">
                  <c:v>2</c:v>
                </c:pt>
                <c:pt idx="13">
                  <c:v>1</c:v>
                </c:pt>
                <c:pt idx="15">
                  <c:v>1</c:v>
                </c:pt>
                <c:pt idx="16">
                  <c:v>1</c:v>
                </c:pt>
                <c:pt idx="35">
                  <c:v>2</c:v>
                </c:pt>
                <c:pt idx="39">
                  <c:v>1</c:v>
                </c:pt>
                <c:pt idx="4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390080"/>
        <c:axId val="151392640"/>
      </c:areaChart>
      <c:catAx>
        <c:axId val="151390080"/>
        <c:scaling>
          <c:orientation val="minMax"/>
        </c:scaling>
        <c:delete val="0"/>
        <c:axPos val="b"/>
        <c:majorTickMark val="out"/>
        <c:minorTickMark val="none"/>
        <c:tickLblPos val="nextTo"/>
        <c:crossAx val="151392640"/>
        <c:crosses val="autoZero"/>
        <c:auto val="1"/>
        <c:lblAlgn val="ctr"/>
        <c:lblOffset val="100"/>
        <c:noMultiLvlLbl val="0"/>
      </c:catAx>
      <c:valAx>
        <c:axId val="151392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390080"/>
        <c:crosses val="autoZero"/>
        <c:crossBetween val="midCat"/>
      </c:valAx>
    </c:plotArea>
    <c:legend>
      <c:legendPos val="r"/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4016185476815399E-2"/>
          <c:y val="2.8252405949256341E-2"/>
          <c:w val="0.60261023622047249"/>
          <c:h val="0.49412438028579758"/>
        </c:manualLayout>
      </c:layout>
      <c:areaChart>
        <c:grouping val="standard"/>
        <c:varyColors val="0"/>
        <c:ser>
          <c:idx val="0"/>
          <c:order val="0"/>
          <c:tx>
            <c:strRef>
              <c:f>Лист2!$C$2</c:f>
              <c:strCache>
                <c:ptCount val="1"/>
                <c:pt idx="0">
                  <c:v>Колич. Победит-призеров на РЭ 2016</c:v>
                </c:pt>
              </c:strCache>
            </c:strRef>
          </c:tx>
          <c:cat>
            <c:strRef>
              <c:f>Лист2!$B$3:$B$53</c:f>
              <c:strCache>
                <c:ptCount val="51"/>
                <c:pt idx="0">
                  <c:v>Авиастроительный</c:v>
                </c:pt>
                <c:pt idx="1">
                  <c:v>Агрызский</c:v>
                </c:pt>
                <c:pt idx="2">
                  <c:v>Азнакаевский</c:v>
                </c:pt>
                <c:pt idx="3">
                  <c:v>Аксубаевский</c:v>
                </c:pt>
                <c:pt idx="4">
                  <c:v>Актанышский</c:v>
                </c:pt>
                <c:pt idx="5">
                  <c:v>Алексеевский</c:v>
                </c:pt>
                <c:pt idx="6">
                  <c:v>Алькеевский </c:v>
                </c:pt>
                <c:pt idx="7">
                  <c:v>Альметьевский </c:v>
                </c:pt>
                <c:pt idx="8">
                  <c:v>Апастовский</c:v>
                </c:pt>
                <c:pt idx="9">
                  <c:v>Арский</c:v>
                </c:pt>
                <c:pt idx="10">
                  <c:v>Атнинский</c:v>
                </c:pt>
                <c:pt idx="11">
                  <c:v>Бавлинского </c:v>
                </c:pt>
                <c:pt idx="12">
                  <c:v>Балтасинский</c:v>
                </c:pt>
                <c:pt idx="13">
                  <c:v>Бугульминский</c:v>
                </c:pt>
                <c:pt idx="14">
                  <c:v>Буинский</c:v>
                </c:pt>
                <c:pt idx="15">
                  <c:v>Вахитовский</c:v>
                </c:pt>
                <c:pt idx="16">
                  <c:v>Верхнеуслонский</c:v>
                </c:pt>
                <c:pt idx="17">
                  <c:v>Высокогорский</c:v>
                </c:pt>
                <c:pt idx="18">
                  <c:v>Дрожжановский </c:v>
                </c:pt>
                <c:pt idx="19">
                  <c:v>Елабужский</c:v>
                </c:pt>
                <c:pt idx="20">
                  <c:v>Заинский</c:v>
                </c:pt>
                <c:pt idx="21">
                  <c:v>Зеленодольский</c:v>
                </c:pt>
                <c:pt idx="22">
                  <c:v>Кайбицкий</c:v>
                </c:pt>
                <c:pt idx="23">
                  <c:v>Камско-Устьинский </c:v>
                </c:pt>
                <c:pt idx="24">
                  <c:v>Кировский</c:v>
                </c:pt>
                <c:pt idx="25">
                  <c:v>Кукморский</c:v>
                </c:pt>
                <c:pt idx="26">
                  <c:v>Лаишевский</c:v>
                </c:pt>
                <c:pt idx="27">
                  <c:v>Лениногорский </c:v>
                </c:pt>
                <c:pt idx="28">
                  <c:v>Мамадышский</c:v>
                </c:pt>
                <c:pt idx="29">
                  <c:v>Менделеевский</c:v>
                </c:pt>
                <c:pt idx="30">
                  <c:v>Мензелинский</c:v>
                </c:pt>
                <c:pt idx="31">
                  <c:v>Московский</c:v>
                </c:pt>
                <c:pt idx="32">
                  <c:v>Муслюмовский</c:v>
                </c:pt>
                <c:pt idx="33">
                  <c:v>Набережные Челны</c:v>
                </c:pt>
                <c:pt idx="34">
                  <c:v>Нижнекамский</c:v>
                </c:pt>
                <c:pt idx="35">
                  <c:v>Ново-Савиновский</c:v>
                </c:pt>
                <c:pt idx="36">
                  <c:v>Новошешминский</c:v>
                </c:pt>
                <c:pt idx="37">
                  <c:v>Нурлатский</c:v>
                </c:pt>
                <c:pt idx="38">
                  <c:v>Пестречинский</c:v>
                </c:pt>
                <c:pt idx="39">
                  <c:v>Приволжский</c:v>
                </c:pt>
                <c:pt idx="40">
                  <c:v>Рыбно-Слободской</c:v>
                </c:pt>
                <c:pt idx="41">
                  <c:v>Сабинский</c:v>
                </c:pt>
                <c:pt idx="42">
                  <c:v>Сармановский</c:v>
                </c:pt>
                <c:pt idx="43">
                  <c:v>Советский</c:v>
                </c:pt>
                <c:pt idx="44">
                  <c:v>Спасский</c:v>
                </c:pt>
                <c:pt idx="45">
                  <c:v>Тетюшский </c:v>
                </c:pt>
                <c:pt idx="46">
                  <c:v>Тукаевский</c:v>
                </c:pt>
                <c:pt idx="47">
                  <c:v>Тюлячинского </c:v>
                </c:pt>
                <c:pt idx="48">
                  <c:v>Черемшанский</c:v>
                </c:pt>
                <c:pt idx="49">
                  <c:v>Чистопольский</c:v>
                </c:pt>
                <c:pt idx="50">
                  <c:v>Ютазинский</c:v>
                </c:pt>
              </c:strCache>
            </c:strRef>
          </c:cat>
          <c:val>
            <c:numRef>
              <c:f>Лист2!$C$3:$C$53</c:f>
              <c:numCache>
                <c:formatCode>General</c:formatCode>
                <c:ptCount val="51"/>
                <c:pt idx="0">
                  <c:v>7</c:v>
                </c:pt>
                <c:pt idx="7">
                  <c:v>1</c:v>
                </c:pt>
                <c:pt idx="13">
                  <c:v>6</c:v>
                </c:pt>
                <c:pt idx="14">
                  <c:v>2</c:v>
                </c:pt>
                <c:pt idx="16">
                  <c:v>3</c:v>
                </c:pt>
                <c:pt idx="17">
                  <c:v>1</c:v>
                </c:pt>
                <c:pt idx="23">
                  <c:v>1</c:v>
                </c:pt>
                <c:pt idx="27">
                  <c:v>3</c:v>
                </c:pt>
                <c:pt idx="28">
                  <c:v>1</c:v>
                </c:pt>
                <c:pt idx="29">
                  <c:v>1</c:v>
                </c:pt>
                <c:pt idx="31">
                  <c:v>3</c:v>
                </c:pt>
                <c:pt idx="32">
                  <c:v>1</c:v>
                </c:pt>
                <c:pt idx="33">
                  <c:v>3</c:v>
                </c:pt>
                <c:pt idx="34">
                  <c:v>8</c:v>
                </c:pt>
                <c:pt idx="35">
                  <c:v>1</c:v>
                </c:pt>
                <c:pt idx="39">
                  <c:v>3</c:v>
                </c:pt>
                <c:pt idx="41">
                  <c:v>2</c:v>
                </c:pt>
                <c:pt idx="43">
                  <c:v>3</c:v>
                </c:pt>
                <c:pt idx="48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Лист2!$D$2</c:f>
              <c:strCache>
                <c:ptCount val="1"/>
                <c:pt idx="0">
                  <c:v>Колич. Победит-призеров на РЭ 2015</c:v>
                </c:pt>
              </c:strCache>
            </c:strRef>
          </c:tx>
          <c:cat>
            <c:strRef>
              <c:f>Лист2!$B$3:$B$53</c:f>
              <c:strCache>
                <c:ptCount val="51"/>
                <c:pt idx="0">
                  <c:v>Авиастроительный</c:v>
                </c:pt>
                <c:pt idx="1">
                  <c:v>Агрызский</c:v>
                </c:pt>
                <c:pt idx="2">
                  <c:v>Азнакаевский</c:v>
                </c:pt>
                <c:pt idx="3">
                  <c:v>Аксубаевский</c:v>
                </c:pt>
                <c:pt idx="4">
                  <c:v>Актанышский</c:v>
                </c:pt>
                <c:pt idx="5">
                  <c:v>Алексеевский</c:v>
                </c:pt>
                <c:pt idx="6">
                  <c:v>Алькеевский </c:v>
                </c:pt>
                <c:pt idx="7">
                  <c:v>Альметьевский </c:v>
                </c:pt>
                <c:pt idx="8">
                  <c:v>Апастовский</c:v>
                </c:pt>
                <c:pt idx="9">
                  <c:v>Арский</c:v>
                </c:pt>
                <c:pt idx="10">
                  <c:v>Атнинский</c:v>
                </c:pt>
                <c:pt idx="11">
                  <c:v>Бавлинского </c:v>
                </c:pt>
                <c:pt idx="12">
                  <c:v>Балтасинский</c:v>
                </c:pt>
                <c:pt idx="13">
                  <c:v>Бугульминский</c:v>
                </c:pt>
                <c:pt idx="14">
                  <c:v>Буинский</c:v>
                </c:pt>
                <c:pt idx="15">
                  <c:v>Вахитовский</c:v>
                </c:pt>
                <c:pt idx="16">
                  <c:v>Верхнеуслонский</c:v>
                </c:pt>
                <c:pt idx="17">
                  <c:v>Высокогорский</c:v>
                </c:pt>
                <c:pt idx="18">
                  <c:v>Дрожжановский </c:v>
                </c:pt>
                <c:pt idx="19">
                  <c:v>Елабужский</c:v>
                </c:pt>
                <c:pt idx="20">
                  <c:v>Заинский</c:v>
                </c:pt>
                <c:pt idx="21">
                  <c:v>Зеленодольский</c:v>
                </c:pt>
                <c:pt idx="22">
                  <c:v>Кайбицкий</c:v>
                </c:pt>
                <c:pt idx="23">
                  <c:v>Камско-Устьинский </c:v>
                </c:pt>
                <c:pt idx="24">
                  <c:v>Кировский</c:v>
                </c:pt>
                <c:pt idx="25">
                  <c:v>Кукморский</c:v>
                </c:pt>
                <c:pt idx="26">
                  <c:v>Лаишевский</c:v>
                </c:pt>
                <c:pt idx="27">
                  <c:v>Лениногорский </c:v>
                </c:pt>
                <c:pt idx="28">
                  <c:v>Мамадышский</c:v>
                </c:pt>
                <c:pt idx="29">
                  <c:v>Менделеевский</c:v>
                </c:pt>
                <c:pt idx="30">
                  <c:v>Мензелинский</c:v>
                </c:pt>
                <c:pt idx="31">
                  <c:v>Московский</c:v>
                </c:pt>
                <c:pt idx="32">
                  <c:v>Муслюмовский</c:v>
                </c:pt>
                <c:pt idx="33">
                  <c:v>Набережные Челны</c:v>
                </c:pt>
                <c:pt idx="34">
                  <c:v>Нижнекамский</c:v>
                </c:pt>
                <c:pt idx="35">
                  <c:v>Ново-Савиновский</c:v>
                </c:pt>
                <c:pt idx="36">
                  <c:v>Новошешминский</c:v>
                </c:pt>
                <c:pt idx="37">
                  <c:v>Нурлатский</c:v>
                </c:pt>
                <c:pt idx="38">
                  <c:v>Пестречинский</c:v>
                </c:pt>
                <c:pt idx="39">
                  <c:v>Приволжский</c:v>
                </c:pt>
                <c:pt idx="40">
                  <c:v>Рыбно-Слободской</c:v>
                </c:pt>
                <c:pt idx="41">
                  <c:v>Сабинский</c:v>
                </c:pt>
                <c:pt idx="42">
                  <c:v>Сармановский</c:v>
                </c:pt>
                <c:pt idx="43">
                  <c:v>Советский</c:v>
                </c:pt>
                <c:pt idx="44">
                  <c:v>Спасский</c:v>
                </c:pt>
                <c:pt idx="45">
                  <c:v>Тетюшский </c:v>
                </c:pt>
                <c:pt idx="46">
                  <c:v>Тукаевский</c:v>
                </c:pt>
                <c:pt idx="47">
                  <c:v>Тюлячинского </c:v>
                </c:pt>
                <c:pt idx="48">
                  <c:v>Черемшанский</c:v>
                </c:pt>
                <c:pt idx="49">
                  <c:v>Чистопольский</c:v>
                </c:pt>
                <c:pt idx="50">
                  <c:v>Ютазинский</c:v>
                </c:pt>
              </c:strCache>
            </c:strRef>
          </c:cat>
          <c:val>
            <c:numRef>
              <c:f>Лист2!$D$3:$D$53</c:f>
              <c:numCache>
                <c:formatCode>General</c:formatCode>
                <c:ptCount val="51"/>
                <c:pt idx="0">
                  <c:v>3</c:v>
                </c:pt>
                <c:pt idx="4">
                  <c:v>1</c:v>
                </c:pt>
                <c:pt idx="5">
                  <c:v>1</c:v>
                </c:pt>
                <c:pt idx="7">
                  <c:v>1</c:v>
                </c:pt>
                <c:pt idx="13">
                  <c:v>4</c:v>
                </c:pt>
                <c:pt idx="16">
                  <c:v>1</c:v>
                </c:pt>
                <c:pt idx="17">
                  <c:v>2</c:v>
                </c:pt>
                <c:pt idx="24">
                  <c:v>1</c:v>
                </c:pt>
                <c:pt idx="28">
                  <c:v>1</c:v>
                </c:pt>
                <c:pt idx="31">
                  <c:v>2</c:v>
                </c:pt>
                <c:pt idx="32">
                  <c:v>1</c:v>
                </c:pt>
                <c:pt idx="34">
                  <c:v>1</c:v>
                </c:pt>
                <c:pt idx="35">
                  <c:v>2</c:v>
                </c:pt>
                <c:pt idx="39">
                  <c:v>2</c:v>
                </c:pt>
                <c:pt idx="41">
                  <c:v>2</c:v>
                </c:pt>
                <c:pt idx="43">
                  <c:v>2</c:v>
                </c:pt>
                <c:pt idx="4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8587904"/>
        <c:axId val="158683904"/>
      </c:areaChart>
      <c:catAx>
        <c:axId val="158587904"/>
        <c:scaling>
          <c:orientation val="minMax"/>
        </c:scaling>
        <c:delete val="0"/>
        <c:axPos val="b"/>
        <c:majorTickMark val="out"/>
        <c:minorTickMark val="none"/>
        <c:tickLblPos val="nextTo"/>
        <c:crossAx val="158683904"/>
        <c:crosses val="autoZero"/>
        <c:auto val="1"/>
        <c:lblAlgn val="ctr"/>
        <c:lblOffset val="100"/>
        <c:noMultiLvlLbl val="0"/>
      </c:catAx>
      <c:valAx>
        <c:axId val="158683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8587904"/>
        <c:crosses val="autoZero"/>
        <c:crossBetween val="midCat"/>
      </c:valAx>
    </c:plotArea>
    <c:legend>
      <c:legendPos val="r"/>
      <c:layout/>
      <c:overlay val="0"/>
    </c:legend>
    <c:plotVisOnly val="1"/>
    <c:dispBlanksAs val="zero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Сравнительная характеристика победителей и призёров заключительного этапа республиканской олимпиады по основам безопасности жизнедеятельности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2015/14 и 2015/16 учебные годы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989894"/>
              </p:ext>
            </p:extLst>
          </p:nvPr>
        </p:nvGraphicFramePr>
        <p:xfrm>
          <a:off x="899592" y="1412776"/>
          <a:ext cx="727280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216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344816" cy="864096"/>
          </a:xfrm>
        </p:spPr>
        <p:txBody>
          <a:bodyPr/>
          <a:lstStyle/>
          <a:p>
            <a:r>
              <a:rPr lang="ru-RU" sz="1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Сравнительная характеристика победителей и </a:t>
            </a:r>
            <a:r>
              <a:rPr lang="ru-RU" sz="1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призёров регионального </a:t>
            </a:r>
            <a:r>
              <a:rPr lang="ru-RU" sz="1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этапа </a:t>
            </a:r>
            <a:r>
              <a:rPr lang="ru-RU" sz="1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всероссийской олимпиады школьников   </a:t>
            </a:r>
            <a:r>
              <a:rPr lang="ru-RU" sz="1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по основам безопасности жизнедеятельности </a:t>
            </a:r>
            <a:r>
              <a:rPr lang="ru-RU" sz="1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 2015/14 </a:t>
            </a:r>
            <a:r>
              <a:rPr lang="ru-RU" sz="1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itchFamily="18" charset="0"/>
                <a:cs typeface="Times New Roman" pitchFamily="18" charset="0"/>
              </a:rPr>
              <a:t>и 2015/16 учебные годы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256617"/>
              </p:ext>
            </p:extLst>
          </p:nvPr>
        </p:nvGraphicFramePr>
        <p:xfrm>
          <a:off x="827584" y="1412776"/>
          <a:ext cx="727280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49203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</TotalTime>
  <Words>32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Сравнительная характеристика победителей и призёров заключительного этапа республиканской олимпиады по основам безопасности жизнедеятельности   2015/14 и 2015/16 учебные годы</vt:lpstr>
      <vt:lpstr>Сравнительная характеристика победителей и призёров регионального этапа всероссийской олимпиады школьников   по основам безопасности жизнедеятельности  2015/14 и 2015/16 учебные годы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02</cp:lastModifiedBy>
  <cp:revision>4</cp:revision>
  <dcterms:modified xsi:type="dcterms:W3CDTF">2016-05-12T16:41:17Z</dcterms:modified>
</cp:coreProperties>
</file>